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63" r:id="rId3"/>
    <p:sldId id="258" r:id="rId4"/>
    <p:sldId id="259" r:id="rId5"/>
    <p:sldId id="260" r:id="rId6"/>
    <p:sldId id="261" r:id="rId7"/>
    <p:sldId id="262" r:id="rId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51B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591" y="481583"/>
            <a:ext cx="8153400" cy="412394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591" y="5145023"/>
            <a:ext cx="8153400" cy="467868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49840" y="2258567"/>
            <a:ext cx="7110983" cy="670255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51B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943" y="1030224"/>
            <a:ext cx="8497824" cy="669340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51B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3282" y="533146"/>
            <a:ext cx="8825865" cy="1955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8613" y="2835579"/>
            <a:ext cx="9412605" cy="648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2">
            <a:extLst>
              <a:ext uri="{FF2B5EF4-FFF2-40B4-BE49-F238E27FC236}">
                <a16:creationId xmlns:a16="http://schemas.microsoft.com/office/drawing/2014/main" id="{8E907473-6B7E-041C-56F6-B22F8B37943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09431" y="2097023"/>
            <a:ext cx="9717024" cy="6428232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BB659D73-0D92-24F7-BAC1-7E3CF554004D}"/>
              </a:ext>
            </a:extLst>
          </p:cNvPr>
          <p:cNvSpPr/>
          <p:nvPr/>
        </p:nvSpPr>
        <p:spPr>
          <a:xfrm>
            <a:off x="249935" y="8482583"/>
            <a:ext cx="5196840" cy="737870"/>
          </a:xfrm>
          <a:custGeom>
            <a:avLst/>
            <a:gdLst/>
            <a:ahLst/>
            <a:cxnLst/>
            <a:rect l="l" t="t" r="r" b="b"/>
            <a:pathLst>
              <a:path w="5196840" h="737870">
                <a:moveTo>
                  <a:pt x="5196840" y="0"/>
                </a:moveTo>
                <a:lnTo>
                  <a:pt x="393344" y="0"/>
                </a:lnTo>
                <a:lnTo>
                  <a:pt x="0" y="737616"/>
                </a:lnTo>
                <a:lnTo>
                  <a:pt x="4803521" y="737616"/>
                </a:lnTo>
                <a:lnTo>
                  <a:pt x="5196840" y="0"/>
                </a:lnTo>
                <a:close/>
              </a:path>
            </a:pathLst>
          </a:custGeom>
          <a:solidFill>
            <a:srgbClr val="D2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3060F7F2-1338-8747-1484-BC383F474F39}"/>
              </a:ext>
            </a:extLst>
          </p:cNvPr>
          <p:cNvSpPr/>
          <p:nvPr/>
        </p:nvSpPr>
        <p:spPr>
          <a:xfrm>
            <a:off x="161545" y="1066546"/>
            <a:ext cx="4718685" cy="737870"/>
          </a:xfrm>
          <a:custGeom>
            <a:avLst/>
            <a:gdLst/>
            <a:ahLst/>
            <a:cxnLst/>
            <a:rect l="l" t="t" r="r" b="b"/>
            <a:pathLst>
              <a:path w="4718685" h="737869">
                <a:moveTo>
                  <a:pt x="4718304" y="0"/>
                </a:moveTo>
                <a:lnTo>
                  <a:pt x="337146" y="0"/>
                </a:lnTo>
                <a:lnTo>
                  <a:pt x="0" y="737616"/>
                </a:lnTo>
                <a:lnTo>
                  <a:pt x="4381119" y="737616"/>
                </a:lnTo>
                <a:lnTo>
                  <a:pt x="4718304" y="0"/>
                </a:lnTo>
                <a:close/>
              </a:path>
            </a:pathLst>
          </a:custGeom>
          <a:solidFill>
            <a:srgbClr val="D2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5">
            <a:extLst>
              <a:ext uri="{FF2B5EF4-FFF2-40B4-BE49-F238E27FC236}">
                <a16:creationId xmlns:a16="http://schemas.microsoft.com/office/drawing/2014/main" id="{553A66A2-CBD8-6303-A1CD-A441649B5B1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07" y="3086099"/>
            <a:ext cx="1219199" cy="4114800"/>
          </a:xfrm>
          <a:prstGeom prst="rect">
            <a:avLst/>
          </a:prstGeom>
        </p:spPr>
      </p:pic>
      <p:sp>
        <p:nvSpPr>
          <p:cNvPr id="22" name="object 6">
            <a:extLst>
              <a:ext uri="{FF2B5EF4-FFF2-40B4-BE49-F238E27FC236}">
                <a16:creationId xmlns:a16="http://schemas.microsoft.com/office/drawing/2014/main" id="{0329B171-3391-7E70-A231-C12E055C5913}"/>
              </a:ext>
            </a:extLst>
          </p:cNvPr>
          <p:cNvSpPr txBox="1"/>
          <p:nvPr/>
        </p:nvSpPr>
        <p:spPr>
          <a:xfrm>
            <a:off x="1481441" y="3089785"/>
            <a:ext cx="6009005" cy="3682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8000" b="1" spc="-10" dirty="0">
                <a:solidFill>
                  <a:srgbClr val="FFFFFF"/>
                </a:solidFill>
                <a:latin typeface="Lato"/>
                <a:cs typeface="Lato"/>
              </a:rPr>
              <a:t>School Management System</a:t>
            </a:r>
            <a:endParaRPr sz="8000" dirty="0">
              <a:latin typeface="Lato"/>
              <a:cs typeface="Lato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91BA3A2C-55AC-1F68-AF91-76B9AAFA6FB1}"/>
              </a:ext>
            </a:extLst>
          </p:cNvPr>
          <p:cNvSpPr txBox="1"/>
          <p:nvPr/>
        </p:nvSpPr>
        <p:spPr>
          <a:xfrm>
            <a:off x="1206804" y="8533003"/>
            <a:ext cx="3279140" cy="544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400" dirty="0">
                <a:latin typeface="Lato"/>
                <a:cs typeface="Lato"/>
              </a:rPr>
              <a:t>By:</a:t>
            </a:r>
            <a:r>
              <a:rPr sz="3400" spc="-60" dirty="0">
                <a:latin typeface="Lato"/>
                <a:cs typeface="Lato"/>
              </a:rPr>
              <a:t> </a:t>
            </a:r>
            <a:r>
              <a:rPr sz="3400" dirty="0">
                <a:latin typeface="Lato"/>
                <a:cs typeface="Lato"/>
              </a:rPr>
              <a:t>Harshit</a:t>
            </a:r>
            <a:r>
              <a:rPr sz="3400" spc="-90" dirty="0">
                <a:latin typeface="Lato"/>
                <a:cs typeface="Lato"/>
              </a:rPr>
              <a:t> </a:t>
            </a:r>
            <a:r>
              <a:rPr sz="3400" spc="-10" dirty="0">
                <a:latin typeface="Lato"/>
                <a:cs typeface="Lato"/>
              </a:rPr>
              <a:t>Singh</a:t>
            </a:r>
            <a:endParaRPr sz="3400">
              <a:latin typeface="Lato"/>
              <a:cs typeface="Lato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78724637-8CE5-9133-66EA-4D917BAC35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343407"/>
            <a:ext cx="8825865" cy="1955800"/>
          </a:xfrm>
          <a:prstGeom prst="rect">
            <a:avLst/>
          </a:prstGeom>
        </p:spPr>
        <p:txBody>
          <a:bodyPr vert="horz" wrap="square" lIns="0" tIns="795146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105"/>
              </a:spcBef>
            </a:pPr>
            <a:r>
              <a:rPr dirty="0"/>
              <a:t>Java</a:t>
            </a:r>
            <a:r>
              <a:rPr spc="-70" dirty="0"/>
              <a:t> </a:t>
            </a:r>
            <a:r>
              <a:rPr spc="-10" dirty="0"/>
              <a:t>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4619" y="944067"/>
            <a:ext cx="7771130" cy="1767205"/>
          </a:xfrm>
          <a:prstGeom prst="rect">
            <a:avLst/>
          </a:prstGeom>
        </p:spPr>
        <p:txBody>
          <a:bodyPr vert="horz" wrap="square" lIns="0" tIns="254000" rIns="0" bIns="0" rtlCol="0">
            <a:spAutoFit/>
          </a:bodyPr>
          <a:lstStyle/>
          <a:p>
            <a:pPr marL="12700" marR="5080" indent="298450">
              <a:lnSpc>
                <a:spcPct val="75700"/>
              </a:lnSpc>
              <a:spcBef>
                <a:spcPts val="2000"/>
              </a:spcBef>
            </a:pPr>
            <a:r>
              <a:rPr sz="6500" b="1" dirty="0">
                <a:solidFill>
                  <a:srgbClr val="0080FF"/>
                </a:solidFill>
                <a:latin typeface="Lato"/>
                <a:cs typeface="Lato"/>
              </a:rPr>
              <a:t>More</a:t>
            </a:r>
            <a:r>
              <a:rPr sz="6500" b="1" spc="-75" dirty="0">
                <a:solidFill>
                  <a:srgbClr val="0080FF"/>
                </a:solidFill>
                <a:latin typeface="Lato"/>
                <a:cs typeface="Lato"/>
              </a:rPr>
              <a:t> </a:t>
            </a:r>
            <a:r>
              <a:rPr sz="6500" b="1" dirty="0">
                <a:solidFill>
                  <a:srgbClr val="0080FF"/>
                </a:solidFill>
                <a:latin typeface="Lato"/>
                <a:cs typeface="Lato"/>
              </a:rPr>
              <a:t>About</a:t>
            </a:r>
            <a:r>
              <a:rPr sz="6500" b="1" spc="-120" dirty="0">
                <a:solidFill>
                  <a:srgbClr val="0080FF"/>
                </a:solidFill>
                <a:latin typeface="Lato"/>
                <a:cs typeface="Lato"/>
              </a:rPr>
              <a:t> </a:t>
            </a:r>
            <a:r>
              <a:rPr sz="6500" b="1" spc="-10" dirty="0">
                <a:solidFill>
                  <a:srgbClr val="0080FF"/>
                </a:solidFill>
                <a:latin typeface="Lato"/>
                <a:cs typeface="Lato"/>
              </a:rPr>
              <a:t>School </a:t>
            </a:r>
            <a:r>
              <a:rPr sz="6500" b="1" dirty="0">
                <a:solidFill>
                  <a:srgbClr val="0080FF"/>
                </a:solidFill>
                <a:latin typeface="Lato"/>
                <a:cs typeface="Lato"/>
              </a:rPr>
              <a:t>Management</a:t>
            </a:r>
            <a:r>
              <a:rPr sz="6500" b="1" spc="-165" dirty="0">
                <a:solidFill>
                  <a:srgbClr val="0080FF"/>
                </a:solidFill>
                <a:latin typeface="Lato"/>
                <a:cs typeface="Lato"/>
              </a:rPr>
              <a:t> </a:t>
            </a:r>
            <a:r>
              <a:rPr sz="6500" b="1" spc="-10" dirty="0">
                <a:solidFill>
                  <a:srgbClr val="0080FF"/>
                </a:solidFill>
                <a:latin typeface="Lato"/>
                <a:cs typeface="Lato"/>
              </a:rPr>
              <a:t>System</a:t>
            </a:r>
            <a:endParaRPr sz="65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2226" y="3349029"/>
            <a:ext cx="9308465" cy="5110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17500"/>
              </a:lnSpc>
              <a:spcBef>
                <a:spcPts val="105"/>
              </a:spcBef>
            </a:pP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550" b="1" spc="500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school</a:t>
            </a:r>
            <a:r>
              <a:rPr sz="3550" b="1" spc="52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3550" b="1" spc="509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3550" b="1" spc="525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3550" b="1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developed</a:t>
            </a:r>
            <a:r>
              <a:rPr sz="3550" b="1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550" b="1" spc="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schools.The</a:t>
            </a:r>
            <a:r>
              <a:rPr sz="3550" b="1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sz="3550" b="1"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3550" b="1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spc="-20" dirty="0">
                <a:solidFill>
                  <a:srgbClr val="FFFFFF"/>
                </a:solidFill>
                <a:latin typeface="Arial"/>
                <a:cs typeface="Arial"/>
              </a:rPr>
              <a:t>view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355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355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55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details</a:t>
            </a:r>
            <a:r>
              <a:rPr sz="355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55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students</a:t>
            </a:r>
            <a:r>
              <a:rPr sz="355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550" b="1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spc="-10" dirty="0">
                <a:solidFill>
                  <a:srgbClr val="FFFFFF"/>
                </a:solidFill>
                <a:latin typeface="Arial"/>
                <a:cs typeface="Arial"/>
              </a:rPr>
              <a:t>teachers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550" b="1" spc="5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logging</a:t>
            </a:r>
            <a:r>
              <a:rPr sz="3550" b="1" spc="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550" b="1" spc="5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3550" b="1" spc="5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details.</a:t>
            </a:r>
            <a:r>
              <a:rPr sz="3550" b="1" spc="5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3550" b="1" spc="5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spc="-10" dirty="0">
                <a:solidFill>
                  <a:srgbClr val="FFFFFF"/>
                </a:solidFill>
                <a:latin typeface="Arial"/>
                <a:cs typeface="Arial"/>
              </a:rPr>
              <a:t>system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550" b="1" spc="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developed</a:t>
            </a:r>
            <a:r>
              <a:rPr sz="3550" b="1" spc="5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550" b="1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provide</a:t>
            </a:r>
            <a:r>
              <a:rPr sz="3550" b="1" spc="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550" b="1" spc="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secure,</a:t>
            </a:r>
            <a:r>
              <a:rPr sz="3550" b="1" spc="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easy</a:t>
            </a:r>
            <a:r>
              <a:rPr sz="3550" b="1" spc="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550" b="1" spc="8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550" b="1" spc="8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reliable</a:t>
            </a:r>
            <a:r>
              <a:rPr sz="3550" b="1" spc="8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system.</a:t>
            </a:r>
            <a:r>
              <a:rPr sz="3550" b="1" spc="8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3550" b="1" spc="8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550" b="1" spc="8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created</a:t>
            </a:r>
            <a:r>
              <a:rPr sz="3550" b="1" spc="8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handle</a:t>
            </a:r>
            <a:r>
              <a:rPr sz="3550" b="1" spc="7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550" b="1" spc="8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550" b="1" spc="7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3550" b="1" spc="-20" dirty="0">
                <a:solidFill>
                  <a:srgbClr val="FFFFFF"/>
                </a:solidFill>
                <a:latin typeface="Arial"/>
                <a:cs typeface="Arial"/>
              </a:rPr>
              <a:t>school-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related</a:t>
            </a:r>
            <a:r>
              <a:rPr sz="3550" b="1" spc="7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3550" b="1" spc="-10" dirty="0">
                <a:solidFill>
                  <a:srgbClr val="FFFFFF"/>
                </a:solidFill>
                <a:latin typeface="Arial"/>
                <a:cs typeface="Arial"/>
              </a:rPr>
              <a:t>information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5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save</a:t>
            </a:r>
            <a:r>
              <a:rPr sz="35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35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5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50" b="1" spc="-10" dirty="0">
                <a:solidFill>
                  <a:srgbClr val="FFFFFF"/>
                </a:solidFill>
                <a:latin typeface="Arial"/>
                <a:cs typeface="Arial"/>
              </a:rPr>
              <a:t>records</a:t>
            </a:r>
            <a:endParaRPr sz="35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7531734" cy="10287000"/>
            <a:chOff x="0" y="0"/>
            <a:chExt cx="7531734" cy="10287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592824" cy="102869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19306" y="4441825"/>
              <a:ext cx="6612255" cy="5845175"/>
            </a:xfrm>
            <a:custGeom>
              <a:avLst/>
              <a:gdLst/>
              <a:ahLst/>
              <a:cxnLst/>
              <a:rect l="l" t="t" r="r" b="b"/>
              <a:pathLst>
                <a:path w="6612255" h="5845175">
                  <a:moveTo>
                    <a:pt x="5845094" y="0"/>
                  </a:moveTo>
                  <a:lnTo>
                    <a:pt x="0" y="5845173"/>
                  </a:lnTo>
                  <a:lnTo>
                    <a:pt x="1534080" y="5845173"/>
                  </a:lnTo>
                  <a:lnTo>
                    <a:pt x="6612174" y="767079"/>
                  </a:lnTo>
                  <a:lnTo>
                    <a:pt x="5845094" y="0"/>
                  </a:lnTo>
                  <a:close/>
                </a:path>
              </a:pathLst>
            </a:custGeom>
            <a:solidFill>
              <a:srgbClr val="035E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8673" y="0"/>
              <a:ext cx="6753225" cy="5986145"/>
            </a:xfrm>
            <a:custGeom>
              <a:avLst/>
              <a:gdLst/>
              <a:ahLst/>
              <a:cxnLst/>
              <a:rect l="l" t="t" r="r" b="b"/>
              <a:pathLst>
                <a:path w="6753225" h="5986145">
                  <a:moveTo>
                    <a:pt x="1534123" y="0"/>
                  </a:moveTo>
                  <a:lnTo>
                    <a:pt x="0" y="0"/>
                  </a:lnTo>
                  <a:lnTo>
                    <a:pt x="5985727" y="5985764"/>
                  </a:lnTo>
                  <a:lnTo>
                    <a:pt x="6752807" y="5218684"/>
                  </a:lnTo>
                  <a:lnTo>
                    <a:pt x="1534123" y="0"/>
                  </a:lnTo>
                  <a:close/>
                </a:path>
              </a:pathLst>
            </a:custGeom>
            <a:solidFill>
              <a:srgbClr val="085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4173200" y="9104376"/>
            <a:ext cx="3088005" cy="307975"/>
          </a:xfrm>
          <a:custGeom>
            <a:avLst/>
            <a:gdLst/>
            <a:ahLst/>
            <a:cxnLst/>
            <a:rect l="l" t="t" r="r" b="b"/>
            <a:pathLst>
              <a:path w="3088005" h="307975">
                <a:moveTo>
                  <a:pt x="3087623" y="0"/>
                </a:moveTo>
                <a:lnTo>
                  <a:pt x="0" y="0"/>
                </a:lnTo>
                <a:lnTo>
                  <a:pt x="0" y="307848"/>
                </a:lnTo>
                <a:lnTo>
                  <a:pt x="3087623" y="307848"/>
                </a:lnTo>
                <a:lnTo>
                  <a:pt x="3087623" y="0"/>
                </a:lnTo>
                <a:close/>
              </a:path>
            </a:pathLst>
          </a:custGeom>
          <a:solidFill>
            <a:srgbClr val="035EB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9538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090295" marR="5080">
              <a:lnSpc>
                <a:spcPts val="7390"/>
              </a:lnSpc>
              <a:spcBef>
                <a:spcPts val="615"/>
              </a:spcBef>
            </a:pPr>
            <a:r>
              <a:rPr sz="6500" b="1" dirty="0">
                <a:solidFill>
                  <a:srgbClr val="0080FF"/>
                </a:solidFill>
                <a:latin typeface="Lato"/>
                <a:cs typeface="Lato"/>
              </a:rPr>
              <a:t>WHY</a:t>
            </a:r>
            <a:r>
              <a:rPr sz="6500" b="1" spc="-105" dirty="0">
                <a:solidFill>
                  <a:srgbClr val="0080FF"/>
                </a:solidFill>
                <a:latin typeface="Lato"/>
                <a:cs typeface="Lato"/>
              </a:rPr>
              <a:t> </a:t>
            </a:r>
            <a:r>
              <a:rPr sz="6500" b="1" dirty="0">
                <a:solidFill>
                  <a:srgbClr val="0080FF"/>
                </a:solidFill>
                <a:latin typeface="Lato"/>
                <a:cs typeface="Lato"/>
              </a:rPr>
              <a:t>IS</a:t>
            </a:r>
            <a:r>
              <a:rPr sz="6500" b="1" spc="-90" dirty="0">
                <a:solidFill>
                  <a:srgbClr val="0080FF"/>
                </a:solidFill>
                <a:latin typeface="Lato"/>
                <a:cs typeface="Lato"/>
              </a:rPr>
              <a:t> </a:t>
            </a:r>
            <a:r>
              <a:rPr sz="6500" b="1" spc="-25" dirty="0">
                <a:solidFill>
                  <a:srgbClr val="0080FF"/>
                </a:solidFill>
                <a:latin typeface="Lato"/>
                <a:cs typeface="Lato"/>
              </a:rPr>
              <a:t>IT </a:t>
            </a:r>
            <a:r>
              <a:rPr sz="6500" b="1" dirty="0">
                <a:solidFill>
                  <a:srgbClr val="0080FF"/>
                </a:solidFill>
                <a:latin typeface="Lato"/>
                <a:cs typeface="Lato"/>
              </a:rPr>
              <a:t>REQUIRED</a:t>
            </a:r>
            <a:r>
              <a:rPr sz="6500" b="1" spc="-20" dirty="0">
                <a:solidFill>
                  <a:srgbClr val="0080FF"/>
                </a:solidFill>
                <a:latin typeface="Lato"/>
                <a:cs typeface="Lato"/>
              </a:rPr>
              <a:t> </a:t>
            </a:r>
            <a:r>
              <a:rPr sz="6500" b="1" spc="-50" dirty="0">
                <a:solidFill>
                  <a:srgbClr val="0080FF"/>
                </a:solidFill>
                <a:latin typeface="Lato"/>
                <a:cs typeface="Lato"/>
              </a:rPr>
              <a:t>?</a:t>
            </a:r>
            <a:endParaRPr sz="65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9320" y="3243072"/>
            <a:ext cx="6266815" cy="875030"/>
          </a:xfrm>
          <a:prstGeom prst="rect">
            <a:avLst/>
          </a:prstGeom>
          <a:solidFill>
            <a:srgbClr val="B05C1D"/>
          </a:solidFill>
        </p:spPr>
        <p:txBody>
          <a:bodyPr vert="horz" wrap="square" lIns="0" tIns="24765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95"/>
              </a:spcBef>
            </a:pPr>
            <a:r>
              <a:rPr sz="3100" b="1" spc="-10" dirty="0">
                <a:solidFill>
                  <a:srgbClr val="FFFFFF"/>
                </a:solidFill>
                <a:latin typeface="Arial"/>
                <a:cs typeface="Arial"/>
              </a:rPr>
              <a:t>Simplifying</a:t>
            </a:r>
            <a:r>
              <a:rPr sz="3100" b="1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310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b="1" spc="-10" dirty="0">
                <a:solidFill>
                  <a:srgbClr val="FFFFFF"/>
                </a:solidFill>
                <a:latin typeface="Arial"/>
                <a:cs typeface="Arial"/>
              </a:rPr>
              <a:t>Efforts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49551" y="4128031"/>
            <a:ext cx="6138545" cy="1433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90"/>
              </a:spcBef>
            </a:pP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It</a:t>
            </a:r>
            <a:r>
              <a:rPr sz="2700" spc="-3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works</a:t>
            </a:r>
            <a:r>
              <a:rPr sz="2700" spc="-2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as</a:t>
            </a:r>
            <a:r>
              <a:rPr sz="2700" spc="-2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a personal</a:t>
            </a:r>
            <a:r>
              <a:rPr sz="2700" spc="-3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assistant</a:t>
            </a:r>
            <a:r>
              <a:rPr sz="2700" spc="-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2700" spc="-4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Lato"/>
                <a:cs typeface="Lato"/>
              </a:rPr>
              <a:t>school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management</a:t>
            </a:r>
            <a:r>
              <a:rPr sz="27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2700" spc="-3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streamlines</a:t>
            </a:r>
            <a:r>
              <a:rPr sz="2700" spc="-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Lato"/>
                <a:cs typeface="Lato"/>
              </a:rPr>
              <a:t>every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administration</a:t>
            </a:r>
            <a:r>
              <a:rPr sz="27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activity</a:t>
            </a:r>
            <a:r>
              <a:rPr sz="27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at</a:t>
            </a:r>
            <a:r>
              <a:rPr sz="2700" spc="-4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Lato"/>
                <a:cs typeface="Lato"/>
              </a:rPr>
              <a:t>schools.</a:t>
            </a:r>
            <a:endParaRPr sz="27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02240" y="2956560"/>
            <a:ext cx="6544309" cy="1173480"/>
          </a:xfrm>
          <a:prstGeom prst="rect">
            <a:avLst/>
          </a:prstGeom>
          <a:solidFill>
            <a:srgbClr val="B05C1D"/>
          </a:solidFill>
        </p:spPr>
        <p:txBody>
          <a:bodyPr vert="horz" wrap="square" lIns="0" tIns="43815" rIns="0" bIns="0" rtlCol="0">
            <a:spAutoFit/>
          </a:bodyPr>
          <a:lstStyle/>
          <a:p>
            <a:pPr marL="53975" marR="949325">
              <a:lnSpc>
                <a:spcPts val="3700"/>
              </a:lnSpc>
              <a:spcBef>
                <a:spcPts val="345"/>
              </a:spcBef>
            </a:pPr>
            <a:r>
              <a:rPr sz="3100" b="1" dirty="0">
                <a:solidFill>
                  <a:srgbClr val="FFFFFF"/>
                </a:solidFill>
                <a:latin typeface="Arial"/>
                <a:cs typeface="Arial"/>
              </a:rPr>
              <a:t>Maximizing</a:t>
            </a:r>
            <a:r>
              <a:rPr sz="31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FFFFFF"/>
                </a:solidFill>
                <a:latin typeface="Arial"/>
                <a:cs typeface="Arial"/>
              </a:rPr>
              <a:t>efficiency</a:t>
            </a:r>
            <a:r>
              <a:rPr sz="31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1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b="1" spc="-10" dirty="0">
                <a:solidFill>
                  <a:srgbClr val="FFFFFF"/>
                </a:solidFill>
                <a:latin typeface="Arial"/>
                <a:cs typeface="Arial"/>
              </a:rPr>
              <a:t>daily </a:t>
            </a:r>
            <a:r>
              <a:rPr sz="3100" b="1" spc="-2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79760" y="4128031"/>
            <a:ext cx="6172835" cy="1433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90"/>
              </a:spcBef>
            </a:pP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It</a:t>
            </a:r>
            <a:r>
              <a:rPr sz="2700" spc="-3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can</a:t>
            </a:r>
            <a:r>
              <a:rPr sz="2700" spc="-2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help</a:t>
            </a:r>
            <a:r>
              <a:rPr sz="2700" spc="-2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2700" spc="-4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gain</a:t>
            </a:r>
            <a:r>
              <a:rPr sz="2700" spc="-2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an</a:t>
            </a:r>
            <a:r>
              <a:rPr sz="2700" spc="-1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insight</a:t>
            </a:r>
            <a:r>
              <a:rPr sz="2700" spc="-3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Lato"/>
                <a:cs typeface="Lato"/>
              </a:rPr>
              <a:t>into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everything</a:t>
            </a:r>
            <a:r>
              <a:rPr sz="27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related</a:t>
            </a:r>
            <a:r>
              <a:rPr sz="27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2700" spc="-4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school</a:t>
            </a:r>
            <a:r>
              <a:rPr sz="2700" spc="-3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2700" spc="-3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that</a:t>
            </a:r>
            <a:r>
              <a:rPr sz="2700" spc="-4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Lato"/>
                <a:cs typeface="Lato"/>
              </a:rPr>
              <a:t>too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without</a:t>
            </a:r>
            <a:r>
              <a:rPr sz="2700" spc="-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wasting</a:t>
            </a:r>
            <a:r>
              <a:rPr sz="2700" spc="-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time</a:t>
            </a:r>
            <a:r>
              <a:rPr sz="2700" spc="-4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on</a:t>
            </a:r>
            <a:r>
              <a:rPr sz="2700" spc="-2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piles</a:t>
            </a:r>
            <a:r>
              <a:rPr sz="2700" spc="-2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700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2700" spc="-10" dirty="0">
                <a:solidFill>
                  <a:srgbClr val="FFFFFF"/>
                </a:solidFill>
                <a:latin typeface="Lato"/>
                <a:cs typeface="Lato"/>
              </a:rPr>
              <a:t> records.</a:t>
            </a:r>
            <a:endParaRPr sz="27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9320" y="6217920"/>
            <a:ext cx="6266815" cy="875030"/>
          </a:xfrm>
          <a:prstGeom prst="rect">
            <a:avLst/>
          </a:prstGeom>
          <a:solidFill>
            <a:srgbClr val="B05C1D"/>
          </a:solidFill>
        </p:spPr>
        <p:txBody>
          <a:bodyPr vert="horz" wrap="square" lIns="0" tIns="1397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10"/>
              </a:spcBef>
            </a:pP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Tracking</a:t>
            </a:r>
            <a:r>
              <a:rPr sz="32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student</a:t>
            </a:r>
            <a:r>
              <a:rPr sz="3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54682" y="7079183"/>
            <a:ext cx="5005070" cy="15106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85"/>
              </a:spcBef>
            </a:pP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2800" spc="-2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reports</a:t>
            </a:r>
            <a:r>
              <a:rPr sz="2800" spc="-4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can</a:t>
            </a:r>
            <a:r>
              <a:rPr sz="2800" spc="-3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be</a:t>
            </a:r>
            <a:r>
              <a:rPr sz="2800" spc="-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viewed</a:t>
            </a:r>
            <a:r>
              <a:rPr sz="2800" spc="-4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Lato"/>
                <a:cs typeface="Lato"/>
              </a:rPr>
              <a:t>on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performance</a:t>
            </a:r>
            <a:r>
              <a:rPr sz="28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at</a:t>
            </a:r>
            <a:r>
              <a:rPr sz="2800" spc="-3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studies</a:t>
            </a:r>
            <a:r>
              <a:rPr sz="2800" spc="-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or</a:t>
            </a:r>
            <a:r>
              <a:rPr sz="2800" spc="-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in</a:t>
            </a:r>
            <a:r>
              <a:rPr sz="2800" spc="-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Lato"/>
                <a:cs typeface="Lato"/>
              </a:rPr>
              <a:t>co-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curricular</a:t>
            </a:r>
            <a:r>
              <a:rPr sz="2800" spc="-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activities</a:t>
            </a:r>
            <a:r>
              <a:rPr sz="2800" spc="-4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Lato"/>
                <a:cs typeface="Lato"/>
              </a:rPr>
              <a:t>etc.</a:t>
            </a:r>
            <a:endParaRPr sz="28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02240" y="6217920"/>
            <a:ext cx="6544309" cy="875030"/>
          </a:xfrm>
          <a:prstGeom prst="rect">
            <a:avLst/>
          </a:prstGeom>
          <a:solidFill>
            <a:srgbClr val="B05C1D"/>
          </a:solidFill>
        </p:spPr>
        <p:txBody>
          <a:bodyPr vert="horz" wrap="square" lIns="0" tIns="1397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110"/>
              </a:spcBef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Easy</a:t>
            </a:r>
            <a:r>
              <a:rPr sz="32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sz="32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records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79760" y="7079183"/>
            <a:ext cx="5882005" cy="15106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85"/>
              </a:spcBef>
            </a:pP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2800" spc="-1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software</a:t>
            </a:r>
            <a:r>
              <a:rPr sz="2800" spc="-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gives</a:t>
            </a:r>
            <a:r>
              <a:rPr sz="2800" spc="-1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2800" spc="-2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secure</a:t>
            </a:r>
            <a:r>
              <a:rPr sz="2800" spc="-4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access</a:t>
            </a:r>
            <a:r>
              <a:rPr sz="2800" spc="-3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Lato"/>
                <a:cs typeface="Lato"/>
              </a:rPr>
              <a:t>to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2800" spc="-3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admin</a:t>
            </a:r>
            <a:r>
              <a:rPr sz="2800" spc="-3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2800" spc="-3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2800" spc="-2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personal</a:t>
            </a:r>
            <a:r>
              <a:rPr sz="2800" spc="-4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sz="2800" spc="-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Lato"/>
                <a:cs typeface="Lato"/>
              </a:rPr>
              <a:t>of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student</a:t>
            </a:r>
            <a:r>
              <a:rPr sz="2800" spc="-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2800" spc="-1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teachers</a:t>
            </a:r>
            <a:r>
              <a:rPr sz="2800" spc="-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FFFFFF"/>
                </a:solidFill>
                <a:latin typeface="Lato"/>
                <a:cs typeface="Lato"/>
              </a:rPr>
              <a:t>easily</a:t>
            </a:r>
            <a:r>
              <a:rPr sz="2800" spc="-4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Lato"/>
                <a:cs typeface="Lato"/>
              </a:rPr>
              <a:t>.</a:t>
            </a:r>
            <a:endParaRPr sz="2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530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0" b="1" dirty="0">
                <a:solidFill>
                  <a:srgbClr val="0080FF"/>
                </a:solidFill>
                <a:latin typeface="Lato"/>
                <a:cs typeface="Lato"/>
              </a:rPr>
              <a:t>SOFTWARE</a:t>
            </a:r>
            <a:r>
              <a:rPr sz="6500" b="1" spc="-145" dirty="0">
                <a:solidFill>
                  <a:srgbClr val="0080FF"/>
                </a:solidFill>
                <a:latin typeface="Lato"/>
                <a:cs typeface="Lato"/>
              </a:rPr>
              <a:t> </a:t>
            </a:r>
            <a:r>
              <a:rPr sz="6500" b="1" spc="-10" dirty="0">
                <a:solidFill>
                  <a:srgbClr val="0080FF"/>
                </a:solidFill>
                <a:latin typeface="Lato"/>
                <a:cs typeface="Lato"/>
              </a:rPr>
              <a:t>FEATURES</a:t>
            </a:r>
            <a:endParaRPr sz="6500">
              <a:latin typeface="Lato"/>
              <a:cs typeface="La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420" marR="5715" indent="-300355" algn="just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314325" algn="l"/>
              </a:tabLst>
            </a:pPr>
            <a:r>
              <a:rPr dirty="0"/>
              <a:t>Registration</a:t>
            </a:r>
            <a:r>
              <a:rPr spc="90" dirty="0"/>
              <a:t>  </a:t>
            </a:r>
            <a:r>
              <a:rPr dirty="0"/>
              <a:t>module:</a:t>
            </a:r>
            <a:r>
              <a:rPr spc="90" dirty="0"/>
              <a:t>  </a:t>
            </a:r>
            <a:r>
              <a:rPr dirty="0"/>
              <a:t>In</a:t>
            </a:r>
            <a:r>
              <a:rPr spc="80" dirty="0"/>
              <a:t>  </a:t>
            </a:r>
            <a:r>
              <a:rPr dirty="0"/>
              <a:t>this</a:t>
            </a:r>
            <a:r>
              <a:rPr spc="80" dirty="0"/>
              <a:t>  </a:t>
            </a:r>
            <a:r>
              <a:rPr dirty="0"/>
              <a:t>module,</a:t>
            </a:r>
            <a:r>
              <a:rPr spc="90" dirty="0"/>
              <a:t>  </a:t>
            </a:r>
            <a:r>
              <a:rPr dirty="0"/>
              <a:t>the</a:t>
            </a:r>
            <a:r>
              <a:rPr spc="85" dirty="0"/>
              <a:t>  </a:t>
            </a:r>
            <a:r>
              <a:rPr dirty="0"/>
              <a:t>users</a:t>
            </a:r>
            <a:r>
              <a:rPr spc="85" dirty="0"/>
              <a:t>  </a:t>
            </a:r>
            <a:r>
              <a:rPr dirty="0"/>
              <a:t>of</a:t>
            </a:r>
            <a:r>
              <a:rPr spc="80" dirty="0"/>
              <a:t>  </a:t>
            </a:r>
            <a:r>
              <a:rPr spc="-25" dirty="0"/>
              <a:t>the 	</a:t>
            </a:r>
            <a:r>
              <a:rPr dirty="0"/>
              <a:t>system</a:t>
            </a:r>
            <a:r>
              <a:rPr spc="480" dirty="0"/>
              <a:t> </a:t>
            </a:r>
            <a:r>
              <a:rPr dirty="0"/>
              <a:t>have</a:t>
            </a:r>
            <a:r>
              <a:rPr spc="465" dirty="0"/>
              <a:t> </a:t>
            </a:r>
            <a:r>
              <a:rPr dirty="0"/>
              <a:t>to</a:t>
            </a:r>
            <a:r>
              <a:rPr spc="480" dirty="0"/>
              <a:t> </a:t>
            </a:r>
            <a:r>
              <a:rPr dirty="0"/>
              <a:t>be</a:t>
            </a:r>
            <a:r>
              <a:rPr spc="470" dirty="0"/>
              <a:t> </a:t>
            </a:r>
            <a:r>
              <a:rPr dirty="0"/>
              <a:t>registered</a:t>
            </a:r>
            <a:r>
              <a:rPr spc="480" dirty="0"/>
              <a:t> </a:t>
            </a:r>
            <a:r>
              <a:rPr dirty="0"/>
              <a:t>by</a:t>
            </a:r>
            <a:r>
              <a:rPr spc="450" dirty="0"/>
              <a:t> </a:t>
            </a:r>
            <a:r>
              <a:rPr dirty="0"/>
              <a:t>the</a:t>
            </a:r>
            <a:r>
              <a:rPr spc="459" dirty="0"/>
              <a:t> </a:t>
            </a:r>
            <a:r>
              <a:rPr dirty="0"/>
              <a:t>admin</a:t>
            </a:r>
            <a:r>
              <a:rPr spc="480" dirty="0"/>
              <a:t> </a:t>
            </a:r>
            <a:r>
              <a:rPr dirty="0"/>
              <a:t>with</a:t>
            </a:r>
            <a:r>
              <a:rPr spc="455" dirty="0"/>
              <a:t> </a:t>
            </a:r>
            <a:r>
              <a:rPr dirty="0"/>
              <a:t>all</a:t>
            </a:r>
            <a:r>
              <a:rPr spc="475" dirty="0"/>
              <a:t> </a:t>
            </a:r>
            <a:r>
              <a:rPr spc="-25" dirty="0"/>
              <a:t>the 	</a:t>
            </a:r>
            <a:r>
              <a:rPr dirty="0"/>
              <a:t>personal</a:t>
            </a:r>
            <a:r>
              <a:rPr spc="-45" dirty="0"/>
              <a:t> </a:t>
            </a:r>
            <a:r>
              <a:rPr dirty="0"/>
              <a:t>details</a:t>
            </a:r>
            <a:r>
              <a:rPr spc="-5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student</a:t>
            </a:r>
            <a:r>
              <a:rPr spc="-7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teachers</a:t>
            </a:r>
            <a:r>
              <a:rPr spc="-65" dirty="0"/>
              <a:t> </a:t>
            </a:r>
            <a:r>
              <a:rPr spc="-50" dirty="0"/>
              <a:t>.</a:t>
            </a:r>
          </a:p>
          <a:p>
            <a:pPr marL="312420" marR="9525" indent="-300355" algn="just">
              <a:lnSpc>
                <a:spcPct val="110000"/>
              </a:lnSpc>
              <a:spcBef>
                <a:spcPts val="1300"/>
              </a:spcBef>
              <a:buFont typeface="Arial"/>
              <a:buChar char="•"/>
              <a:tabLst>
                <a:tab pos="314325" algn="l"/>
              </a:tabLst>
            </a:pPr>
            <a:r>
              <a:rPr dirty="0"/>
              <a:t>Login</a:t>
            </a:r>
            <a:r>
              <a:rPr spc="375" dirty="0"/>
              <a:t> </a:t>
            </a:r>
            <a:r>
              <a:rPr dirty="0"/>
              <a:t>module:</a:t>
            </a:r>
            <a:r>
              <a:rPr spc="375" dirty="0"/>
              <a:t> </a:t>
            </a:r>
            <a:r>
              <a:rPr dirty="0"/>
              <a:t>This</a:t>
            </a:r>
            <a:r>
              <a:rPr spc="360" dirty="0"/>
              <a:t> </a:t>
            </a:r>
            <a:r>
              <a:rPr dirty="0"/>
              <a:t>module</a:t>
            </a:r>
            <a:r>
              <a:rPr spc="390" dirty="0"/>
              <a:t> </a:t>
            </a:r>
            <a:r>
              <a:rPr dirty="0"/>
              <a:t>page</a:t>
            </a:r>
            <a:r>
              <a:rPr spc="365" dirty="0"/>
              <a:t> </a:t>
            </a:r>
            <a:r>
              <a:rPr dirty="0"/>
              <a:t>allows</a:t>
            </a:r>
            <a:r>
              <a:rPr spc="390" dirty="0"/>
              <a:t> </a:t>
            </a:r>
            <a:r>
              <a:rPr dirty="0"/>
              <a:t>admin</a:t>
            </a:r>
            <a:r>
              <a:rPr spc="375" dirty="0"/>
              <a:t> </a:t>
            </a:r>
            <a:r>
              <a:rPr dirty="0"/>
              <a:t>to</a:t>
            </a:r>
            <a:r>
              <a:rPr spc="375" dirty="0"/>
              <a:t> </a:t>
            </a:r>
            <a:r>
              <a:rPr spc="-10" dirty="0"/>
              <a:t>access 	</a:t>
            </a:r>
            <a:r>
              <a:rPr dirty="0"/>
              <a:t>different</a:t>
            </a:r>
            <a:r>
              <a:rPr spc="-75" dirty="0"/>
              <a:t> </a:t>
            </a:r>
            <a:r>
              <a:rPr dirty="0"/>
              <a:t>types</a:t>
            </a:r>
            <a:r>
              <a:rPr spc="-6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details</a:t>
            </a:r>
            <a:r>
              <a:rPr spc="-55" dirty="0"/>
              <a:t> </a:t>
            </a:r>
            <a:r>
              <a:rPr dirty="0"/>
              <a:t>for</a:t>
            </a:r>
            <a:r>
              <a:rPr spc="-20" dirty="0"/>
              <a:t> </a:t>
            </a:r>
            <a:r>
              <a:rPr dirty="0"/>
              <a:t>student,</a:t>
            </a:r>
            <a:r>
              <a:rPr spc="-60" dirty="0"/>
              <a:t> </a:t>
            </a:r>
            <a:r>
              <a:rPr dirty="0"/>
              <a:t>teacher,</a:t>
            </a:r>
            <a:r>
              <a:rPr spc="-7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10" dirty="0"/>
              <a:t>staff.</a:t>
            </a:r>
          </a:p>
          <a:p>
            <a:pPr marL="312420" marR="8890" indent="-300355" algn="just">
              <a:lnSpc>
                <a:spcPct val="110000"/>
              </a:lnSpc>
              <a:spcBef>
                <a:spcPts val="1320"/>
              </a:spcBef>
              <a:buFont typeface="Arial"/>
              <a:buChar char="•"/>
              <a:tabLst>
                <a:tab pos="314325" algn="l"/>
              </a:tabLst>
            </a:pPr>
            <a:r>
              <a:rPr dirty="0"/>
              <a:t>Add</a:t>
            </a:r>
            <a:r>
              <a:rPr spc="140" dirty="0"/>
              <a:t>  </a:t>
            </a:r>
            <a:r>
              <a:rPr dirty="0"/>
              <a:t>module:</a:t>
            </a:r>
            <a:r>
              <a:rPr spc="130" dirty="0"/>
              <a:t>  </a:t>
            </a:r>
            <a:r>
              <a:rPr dirty="0"/>
              <a:t>This</a:t>
            </a:r>
            <a:r>
              <a:rPr spc="140" dirty="0"/>
              <a:t>  </a:t>
            </a:r>
            <a:r>
              <a:rPr dirty="0"/>
              <a:t>allows</a:t>
            </a:r>
            <a:r>
              <a:rPr spc="125" dirty="0"/>
              <a:t>  </a:t>
            </a:r>
            <a:r>
              <a:rPr dirty="0"/>
              <a:t>to</a:t>
            </a:r>
            <a:r>
              <a:rPr spc="140" dirty="0"/>
              <a:t>  </a:t>
            </a:r>
            <a:r>
              <a:rPr dirty="0"/>
              <a:t>add</a:t>
            </a:r>
            <a:r>
              <a:rPr spc="140" dirty="0"/>
              <a:t>  </a:t>
            </a:r>
            <a:r>
              <a:rPr dirty="0"/>
              <a:t>new</a:t>
            </a:r>
            <a:r>
              <a:rPr spc="135" dirty="0"/>
              <a:t>  </a:t>
            </a:r>
            <a:r>
              <a:rPr dirty="0"/>
              <a:t>records</a:t>
            </a:r>
            <a:r>
              <a:rPr spc="145" dirty="0"/>
              <a:t>  </a:t>
            </a:r>
            <a:r>
              <a:rPr dirty="0"/>
              <a:t>to</a:t>
            </a:r>
            <a:r>
              <a:rPr spc="130" dirty="0"/>
              <a:t>  </a:t>
            </a:r>
            <a:r>
              <a:rPr spc="-25" dirty="0"/>
              <a:t>the 	</a:t>
            </a:r>
            <a:r>
              <a:rPr dirty="0"/>
              <a:t>system</a:t>
            </a:r>
            <a:r>
              <a:rPr spc="-50" dirty="0"/>
              <a:t> .</a:t>
            </a:r>
          </a:p>
          <a:p>
            <a:pPr marL="312420" marR="8890" indent="-300355" algn="just">
              <a:lnSpc>
                <a:spcPct val="110000"/>
              </a:lnSpc>
              <a:spcBef>
                <a:spcPts val="1300"/>
              </a:spcBef>
              <a:buFont typeface="Arial"/>
              <a:buChar char="•"/>
              <a:tabLst>
                <a:tab pos="314325" algn="l"/>
              </a:tabLst>
            </a:pPr>
            <a:r>
              <a:rPr dirty="0"/>
              <a:t>Save</a:t>
            </a:r>
            <a:r>
              <a:rPr spc="120" dirty="0"/>
              <a:t>  </a:t>
            </a:r>
            <a:r>
              <a:rPr dirty="0"/>
              <a:t>module:</a:t>
            </a:r>
            <a:r>
              <a:rPr spc="120" dirty="0"/>
              <a:t>  </a:t>
            </a:r>
            <a:r>
              <a:rPr dirty="0"/>
              <a:t>This</a:t>
            </a:r>
            <a:r>
              <a:rPr spc="114" dirty="0"/>
              <a:t>  </a:t>
            </a:r>
            <a:r>
              <a:rPr dirty="0"/>
              <a:t>allows</a:t>
            </a:r>
            <a:r>
              <a:rPr spc="125" dirty="0"/>
              <a:t>  </a:t>
            </a:r>
            <a:r>
              <a:rPr dirty="0"/>
              <a:t>to</a:t>
            </a:r>
            <a:r>
              <a:rPr spc="120" dirty="0"/>
              <a:t>  </a:t>
            </a:r>
            <a:r>
              <a:rPr dirty="0"/>
              <a:t>save</a:t>
            </a:r>
            <a:r>
              <a:rPr spc="120" dirty="0"/>
              <a:t>  </a:t>
            </a:r>
            <a:r>
              <a:rPr dirty="0"/>
              <a:t>the</a:t>
            </a:r>
            <a:r>
              <a:rPr spc="125" dirty="0"/>
              <a:t>  </a:t>
            </a:r>
            <a:r>
              <a:rPr dirty="0"/>
              <a:t>records</a:t>
            </a:r>
            <a:r>
              <a:rPr spc="130" dirty="0"/>
              <a:t>  </a:t>
            </a:r>
            <a:r>
              <a:rPr dirty="0"/>
              <a:t>in</a:t>
            </a:r>
            <a:r>
              <a:rPr spc="114" dirty="0"/>
              <a:t>  </a:t>
            </a:r>
            <a:r>
              <a:rPr spc="-25" dirty="0"/>
              <a:t>the 	</a:t>
            </a:r>
            <a:r>
              <a:rPr spc="-10" dirty="0"/>
              <a:t>system.</a:t>
            </a:r>
          </a:p>
          <a:p>
            <a:pPr marL="312420" marR="5080" indent="-300355" algn="just">
              <a:lnSpc>
                <a:spcPct val="110000"/>
              </a:lnSpc>
              <a:spcBef>
                <a:spcPts val="1325"/>
              </a:spcBef>
              <a:buFont typeface="Arial"/>
              <a:buChar char="•"/>
              <a:tabLst>
                <a:tab pos="314325" algn="l"/>
              </a:tabLst>
            </a:pPr>
            <a:r>
              <a:rPr dirty="0"/>
              <a:t>Delete</a:t>
            </a:r>
            <a:r>
              <a:rPr spc="145" dirty="0"/>
              <a:t>  </a:t>
            </a:r>
            <a:r>
              <a:rPr dirty="0"/>
              <a:t>module:</a:t>
            </a:r>
            <a:r>
              <a:rPr spc="140" dirty="0"/>
              <a:t>  </a:t>
            </a:r>
            <a:r>
              <a:rPr dirty="0"/>
              <a:t>It</a:t>
            </a:r>
            <a:r>
              <a:rPr spc="130" dirty="0"/>
              <a:t>  </a:t>
            </a:r>
            <a:r>
              <a:rPr dirty="0"/>
              <a:t>delete</a:t>
            </a:r>
            <a:r>
              <a:rPr spc="155" dirty="0"/>
              <a:t>  </a:t>
            </a:r>
            <a:r>
              <a:rPr dirty="0"/>
              <a:t>the</a:t>
            </a:r>
            <a:r>
              <a:rPr spc="145" dirty="0"/>
              <a:t>  </a:t>
            </a:r>
            <a:r>
              <a:rPr dirty="0"/>
              <a:t>student</a:t>
            </a:r>
            <a:r>
              <a:rPr spc="155" dirty="0"/>
              <a:t>  </a:t>
            </a:r>
            <a:r>
              <a:rPr dirty="0"/>
              <a:t>records</a:t>
            </a:r>
            <a:r>
              <a:rPr spc="145" dirty="0"/>
              <a:t>  </a:t>
            </a:r>
            <a:r>
              <a:rPr dirty="0"/>
              <a:t>from</a:t>
            </a:r>
            <a:r>
              <a:rPr spc="140" dirty="0"/>
              <a:t>  </a:t>
            </a:r>
            <a:r>
              <a:rPr spc="-50" dirty="0"/>
              <a:t>a 	</a:t>
            </a:r>
            <a:r>
              <a:rPr spc="-10" dirty="0"/>
              <a:t>system.</a:t>
            </a:r>
          </a:p>
          <a:p>
            <a:pPr marL="313055" indent="-300355" algn="just">
              <a:lnSpc>
                <a:spcPct val="100000"/>
              </a:lnSpc>
              <a:spcBef>
                <a:spcPts val="1635"/>
              </a:spcBef>
              <a:buFont typeface="Arial"/>
              <a:buChar char="•"/>
              <a:tabLst>
                <a:tab pos="313055" algn="l"/>
              </a:tabLst>
            </a:pPr>
            <a:r>
              <a:rPr dirty="0"/>
              <a:t>Update</a:t>
            </a:r>
            <a:r>
              <a:rPr spc="-70" dirty="0"/>
              <a:t> </a:t>
            </a:r>
            <a:r>
              <a:rPr dirty="0"/>
              <a:t>module:</a:t>
            </a:r>
            <a:r>
              <a:rPr spc="-55" dirty="0"/>
              <a:t> </a:t>
            </a:r>
            <a:r>
              <a:rPr dirty="0"/>
              <a:t>This</a:t>
            </a:r>
            <a:r>
              <a:rPr spc="15" dirty="0"/>
              <a:t> </a:t>
            </a:r>
            <a:r>
              <a:rPr dirty="0"/>
              <a:t>allows</a:t>
            </a:r>
            <a:r>
              <a:rPr spc="-35" dirty="0"/>
              <a:t> </a:t>
            </a:r>
            <a:r>
              <a:rPr dirty="0"/>
              <a:t>admin</a:t>
            </a:r>
            <a:r>
              <a:rPr spc="-55" dirty="0"/>
              <a:t> </a:t>
            </a:r>
            <a:r>
              <a:rPr dirty="0"/>
              <a:t>to update</a:t>
            </a:r>
            <a:r>
              <a:rPr spc="-65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spc="-10" dirty="0"/>
              <a:t>records.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0661904" y="0"/>
            <a:ext cx="7626350" cy="10287000"/>
            <a:chOff x="10661904" y="0"/>
            <a:chExt cx="7626350" cy="10287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37848" y="0"/>
              <a:ext cx="6550152" cy="101498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720959" y="0"/>
              <a:ext cx="5744210" cy="8851900"/>
            </a:xfrm>
            <a:custGeom>
              <a:avLst/>
              <a:gdLst/>
              <a:ahLst/>
              <a:cxnLst/>
              <a:rect l="l" t="t" r="r" b="b"/>
              <a:pathLst>
                <a:path w="5744209" h="8851900">
                  <a:moveTo>
                    <a:pt x="5743727" y="0"/>
                  </a:moveTo>
                  <a:lnTo>
                    <a:pt x="4598203" y="0"/>
                  </a:lnTo>
                  <a:lnTo>
                    <a:pt x="0" y="8368283"/>
                  </a:lnTo>
                  <a:lnTo>
                    <a:pt x="879856" y="8851773"/>
                  </a:lnTo>
                  <a:lnTo>
                    <a:pt x="5743727" y="0"/>
                  </a:lnTo>
                  <a:close/>
                </a:path>
              </a:pathLst>
            </a:custGeom>
            <a:solidFill>
              <a:srgbClr val="006C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661904" y="8378952"/>
              <a:ext cx="2268220" cy="1908175"/>
            </a:xfrm>
            <a:custGeom>
              <a:avLst/>
              <a:gdLst/>
              <a:ahLst/>
              <a:cxnLst/>
              <a:rect l="l" t="t" r="r" b="b"/>
              <a:pathLst>
                <a:path w="2268220" h="1908175">
                  <a:moveTo>
                    <a:pt x="1133855" y="0"/>
                  </a:moveTo>
                  <a:lnTo>
                    <a:pt x="0" y="0"/>
                  </a:lnTo>
                  <a:lnTo>
                    <a:pt x="1133855" y="1908047"/>
                  </a:lnTo>
                  <a:lnTo>
                    <a:pt x="2267712" y="1908047"/>
                  </a:lnTo>
                  <a:lnTo>
                    <a:pt x="1133855" y="0"/>
                  </a:lnTo>
                  <a:close/>
                </a:path>
              </a:pathLst>
            </a:custGeom>
            <a:solidFill>
              <a:srgbClr val="044F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491911" y="0"/>
              <a:ext cx="2981960" cy="2508885"/>
            </a:xfrm>
            <a:custGeom>
              <a:avLst/>
              <a:gdLst/>
              <a:ahLst/>
              <a:cxnLst/>
              <a:rect l="l" t="t" r="r" b="b"/>
              <a:pathLst>
                <a:path w="2981959" h="2508885">
                  <a:moveTo>
                    <a:pt x="2981577" y="0"/>
                  </a:moveTo>
                  <a:lnTo>
                    <a:pt x="0" y="0"/>
                  </a:lnTo>
                  <a:lnTo>
                    <a:pt x="1490788" y="2508504"/>
                  </a:lnTo>
                  <a:lnTo>
                    <a:pt x="2981577" y="0"/>
                  </a:lnTo>
                  <a:close/>
                </a:path>
              </a:pathLst>
            </a:custGeom>
            <a:solidFill>
              <a:srgbClr val="035E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>
            <a:extLst>
              <a:ext uri="{FF2B5EF4-FFF2-40B4-BE49-F238E27FC236}">
                <a16:creationId xmlns:a16="http://schemas.microsoft.com/office/drawing/2014/main" id="{63C469D6-4218-CB54-A98D-CE72AD0DB2DC}"/>
              </a:ext>
            </a:extLst>
          </p:cNvPr>
          <p:cNvSpPr txBox="1"/>
          <p:nvPr/>
        </p:nvSpPr>
        <p:spPr>
          <a:xfrm>
            <a:off x="9994461" y="481012"/>
            <a:ext cx="878226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spc="3" dirty="0">
                <a:solidFill>
                  <a:srgbClr val="0080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Source Output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16820" y="1519028"/>
            <a:ext cx="7769225" cy="53943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75"/>
              </a:spcBef>
            </a:pP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It</a:t>
            </a:r>
            <a:r>
              <a:rPr sz="3350" spc="-9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spc="-20" dirty="0">
                <a:solidFill>
                  <a:srgbClr val="FFFFFF"/>
                </a:solidFill>
                <a:latin typeface="Lato"/>
                <a:cs typeface="Lato"/>
              </a:rPr>
              <a:t>provides</a:t>
            </a:r>
            <a:r>
              <a:rPr sz="3350" spc="-10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335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spc="-40" dirty="0">
                <a:solidFill>
                  <a:srgbClr val="FFFFFF"/>
                </a:solidFill>
                <a:latin typeface="Lato"/>
                <a:cs typeface="Lato"/>
              </a:rPr>
              <a:t>user-</a:t>
            </a:r>
            <a:r>
              <a:rPr sz="3350" spc="-20" dirty="0">
                <a:solidFill>
                  <a:srgbClr val="FFFFFF"/>
                </a:solidFill>
                <a:latin typeface="Lato"/>
                <a:cs typeface="Lato"/>
              </a:rPr>
              <a:t>friendly</a:t>
            </a:r>
            <a:r>
              <a:rPr sz="3350" spc="-114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spc="-20" dirty="0">
                <a:solidFill>
                  <a:srgbClr val="FFFFFF"/>
                </a:solidFill>
                <a:latin typeface="Lato"/>
                <a:cs typeface="Lato"/>
              </a:rPr>
              <a:t>interface</a:t>
            </a:r>
            <a:r>
              <a:rPr sz="3350" spc="-12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Lato"/>
                <a:cs typeface="Lato"/>
              </a:rPr>
              <a:t>where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there</a:t>
            </a:r>
            <a:r>
              <a:rPr sz="3350" spc="-10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is</a:t>
            </a:r>
            <a:r>
              <a:rPr sz="3350" spc="-114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an</a:t>
            </a:r>
            <a:r>
              <a:rPr sz="3350" spc="-10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spc="-25" dirty="0">
                <a:solidFill>
                  <a:srgbClr val="FFFFFF"/>
                </a:solidFill>
                <a:latin typeface="Lato"/>
                <a:cs typeface="Lato"/>
              </a:rPr>
              <a:t>administrator</a:t>
            </a:r>
            <a:r>
              <a:rPr sz="3350" spc="-14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who</a:t>
            </a:r>
            <a:r>
              <a:rPr sz="3350" spc="-11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only</a:t>
            </a:r>
            <a:r>
              <a:rPr sz="3350" spc="-10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has</a:t>
            </a:r>
            <a:r>
              <a:rPr sz="3350" spc="-114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spc="-25" dirty="0">
                <a:solidFill>
                  <a:srgbClr val="FFFFFF"/>
                </a:solidFill>
                <a:latin typeface="Lato"/>
                <a:cs typeface="Lato"/>
              </a:rPr>
              <a:t>the </a:t>
            </a:r>
            <a:r>
              <a:rPr sz="3350" spc="-20" dirty="0">
                <a:solidFill>
                  <a:srgbClr val="FFFFFF"/>
                </a:solidFill>
                <a:latin typeface="Lato"/>
                <a:cs typeface="Lato"/>
              </a:rPr>
              <a:t>privilege</a:t>
            </a:r>
            <a:r>
              <a:rPr sz="3350" spc="-1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3350" spc="-14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access</a:t>
            </a:r>
            <a:r>
              <a:rPr sz="3350" spc="-1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3350" spc="-13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data.</a:t>
            </a:r>
            <a:r>
              <a:rPr sz="3350" spc="-1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This</a:t>
            </a:r>
            <a:r>
              <a:rPr sz="3350" spc="-1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Lato"/>
                <a:cs typeface="Lato"/>
              </a:rPr>
              <a:t>makes system</a:t>
            </a:r>
            <a:r>
              <a:rPr sz="3350" spc="-1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secure</a:t>
            </a:r>
            <a:r>
              <a:rPr sz="3350" spc="-13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3350" spc="-12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spc="-20" dirty="0">
                <a:solidFill>
                  <a:srgbClr val="FFFFFF"/>
                </a:solidFill>
                <a:latin typeface="Lato"/>
                <a:cs typeface="Lato"/>
              </a:rPr>
              <a:t>reliable.</a:t>
            </a:r>
            <a:r>
              <a:rPr sz="3350" spc="-1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This</a:t>
            </a:r>
            <a:r>
              <a:rPr sz="3350" spc="-13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Lato"/>
                <a:cs typeface="Lato"/>
              </a:rPr>
              <a:t>system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allows</a:t>
            </a:r>
            <a:r>
              <a:rPr sz="3350" spc="-14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3350" spc="-14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keep</a:t>
            </a:r>
            <a:r>
              <a:rPr sz="3350" spc="-14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track</a:t>
            </a:r>
            <a:r>
              <a:rPr sz="3350" spc="-15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3350" spc="-13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3350" spc="-13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Lato"/>
                <a:cs typeface="Lato"/>
              </a:rPr>
              <a:t>student's attendance</a:t>
            </a:r>
            <a:r>
              <a:rPr sz="3350" spc="-1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3350" spc="-12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Lato"/>
                <a:cs typeface="Lato"/>
              </a:rPr>
              <a:t>maintain</a:t>
            </a:r>
            <a:r>
              <a:rPr sz="3350" spc="-1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all</a:t>
            </a:r>
            <a:r>
              <a:rPr sz="3350" spc="-14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3350" spc="-114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Lato"/>
                <a:cs typeface="Lato"/>
              </a:rPr>
              <a:t>staff </a:t>
            </a:r>
            <a:r>
              <a:rPr sz="3350" spc="-25" dirty="0">
                <a:solidFill>
                  <a:srgbClr val="FFFFFF"/>
                </a:solidFill>
                <a:latin typeface="Lato"/>
                <a:cs typeface="Lato"/>
              </a:rPr>
              <a:t>information.</a:t>
            </a:r>
            <a:r>
              <a:rPr sz="3350" spc="-1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So,</a:t>
            </a:r>
            <a:r>
              <a:rPr sz="3350" spc="-12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spc="-25" dirty="0">
                <a:solidFill>
                  <a:srgbClr val="FFFFFF"/>
                </a:solidFill>
                <a:latin typeface="Lato"/>
                <a:cs typeface="Lato"/>
              </a:rPr>
              <a:t>everything</a:t>
            </a:r>
            <a:r>
              <a:rPr sz="3350" spc="-14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Lato"/>
                <a:cs typeface="Lato"/>
              </a:rPr>
              <a:t>becomes</a:t>
            </a:r>
            <a:r>
              <a:rPr sz="3350" spc="-14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spc="-20" dirty="0">
                <a:solidFill>
                  <a:srgbClr val="FFFFFF"/>
                </a:solidFill>
                <a:latin typeface="Lato"/>
                <a:cs typeface="Lato"/>
              </a:rPr>
              <a:t>easy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thus</a:t>
            </a:r>
            <a:r>
              <a:rPr sz="3350" spc="-15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spc="-20" dirty="0">
                <a:solidFill>
                  <a:srgbClr val="FFFFFF"/>
                </a:solidFill>
                <a:latin typeface="Lato"/>
                <a:cs typeface="Lato"/>
              </a:rPr>
              <a:t>reducing</a:t>
            </a:r>
            <a:r>
              <a:rPr sz="3350" spc="-15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3350" spc="-14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risks</a:t>
            </a:r>
            <a:r>
              <a:rPr sz="3350" spc="-1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that</a:t>
            </a:r>
            <a:r>
              <a:rPr sz="3350" spc="-1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come</a:t>
            </a:r>
            <a:r>
              <a:rPr sz="3350" spc="-15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dirty="0">
                <a:solidFill>
                  <a:srgbClr val="FFFFFF"/>
                </a:solidFill>
                <a:latin typeface="Lato"/>
                <a:cs typeface="Lato"/>
              </a:rPr>
              <a:t>with</a:t>
            </a:r>
            <a:r>
              <a:rPr sz="3350" spc="-15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spc="-25" dirty="0">
                <a:solidFill>
                  <a:srgbClr val="FFFFFF"/>
                </a:solidFill>
                <a:latin typeface="Lato"/>
                <a:cs typeface="Lato"/>
              </a:rPr>
              <a:t>an </a:t>
            </a:r>
            <a:r>
              <a:rPr sz="3350" spc="-20" dirty="0">
                <a:solidFill>
                  <a:srgbClr val="FFFFFF"/>
                </a:solidFill>
                <a:latin typeface="Lato"/>
                <a:cs typeface="Lato"/>
              </a:rPr>
              <a:t>existing</a:t>
            </a:r>
            <a:r>
              <a:rPr sz="3350" spc="-14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Lato"/>
                <a:cs typeface="Lato"/>
              </a:rPr>
              <a:t>system.</a:t>
            </a:r>
            <a:endParaRPr sz="335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436864" y="0"/>
            <a:ext cx="9851390" cy="10287000"/>
            <a:chOff x="8436864" y="0"/>
            <a:chExt cx="985139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37848" y="0"/>
              <a:ext cx="6550152" cy="102869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549207" y="0"/>
              <a:ext cx="2995295" cy="2575560"/>
            </a:xfrm>
            <a:custGeom>
              <a:avLst/>
              <a:gdLst/>
              <a:ahLst/>
              <a:cxnLst/>
              <a:rect l="l" t="t" r="r" b="b"/>
              <a:pathLst>
                <a:path w="2995294" h="2575560">
                  <a:moveTo>
                    <a:pt x="2995001" y="0"/>
                  </a:moveTo>
                  <a:lnTo>
                    <a:pt x="0" y="0"/>
                  </a:lnTo>
                  <a:lnTo>
                    <a:pt x="1497500" y="2575559"/>
                  </a:lnTo>
                  <a:lnTo>
                    <a:pt x="2995001" y="0"/>
                  </a:lnTo>
                  <a:close/>
                </a:path>
              </a:pathLst>
            </a:custGeom>
            <a:solidFill>
              <a:srgbClr val="035E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36864" y="0"/>
              <a:ext cx="5690870" cy="7498080"/>
            </a:xfrm>
            <a:custGeom>
              <a:avLst/>
              <a:gdLst/>
              <a:ahLst/>
              <a:cxnLst/>
              <a:rect l="l" t="t" r="r" b="b"/>
              <a:pathLst>
                <a:path w="5690869" h="7498080">
                  <a:moveTo>
                    <a:pt x="4287391" y="0"/>
                  </a:moveTo>
                  <a:lnTo>
                    <a:pt x="1403224" y="0"/>
                  </a:lnTo>
                  <a:lnTo>
                    <a:pt x="0" y="2476500"/>
                  </a:lnTo>
                  <a:lnTo>
                    <a:pt x="2845307" y="7498080"/>
                  </a:lnTo>
                  <a:lnTo>
                    <a:pt x="5690616" y="2476500"/>
                  </a:lnTo>
                  <a:lnTo>
                    <a:pt x="4287391" y="0"/>
                  </a:lnTo>
                  <a:close/>
                </a:path>
              </a:pathLst>
            </a:custGeom>
            <a:solidFill>
              <a:srgbClr val="085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8656" y="448055"/>
              <a:ext cx="2200655" cy="38191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34928" y="448055"/>
              <a:ext cx="2203704" cy="38191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60864" y="137160"/>
              <a:ext cx="2599943" cy="22585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16312" y="2325623"/>
              <a:ext cx="2289048" cy="19872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16312" y="4224528"/>
              <a:ext cx="2289048" cy="19872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662920" y="0"/>
              <a:ext cx="5860415" cy="9063355"/>
            </a:xfrm>
            <a:custGeom>
              <a:avLst/>
              <a:gdLst/>
              <a:ahLst/>
              <a:cxnLst/>
              <a:rect l="l" t="t" r="r" b="b"/>
              <a:pathLst>
                <a:path w="5860415" h="9063355">
                  <a:moveTo>
                    <a:pt x="5859811" y="0"/>
                  </a:moveTo>
                  <a:lnTo>
                    <a:pt x="4714279" y="0"/>
                  </a:lnTo>
                  <a:lnTo>
                    <a:pt x="0" y="8579485"/>
                  </a:lnTo>
                  <a:lnTo>
                    <a:pt x="879982" y="9063024"/>
                  </a:lnTo>
                  <a:lnTo>
                    <a:pt x="5859811" y="0"/>
                  </a:lnTo>
                  <a:close/>
                </a:path>
              </a:pathLst>
            </a:custGeom>
            <a:solidFill>
              <a:srgbClr val="006C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661904" y="8580119"/>
              <a:ext cx="2127885" cy="1706880"/>
            </a:xfrm>
            <a:custGeom>
              <a:avLst/>
              <a:gdLst/>
              <a:ahLst/>
              <a:cxnLst/>
              <a:rect l="l" t="t" r="r" b="b"/>
              <a:pathLst>
                <a:path w="2127884" h="1706879">
                  <a:moveTo>
                    <a:pt x="1133855" y="0"/>
                  </a:moveTo>
                  <a:lnTo>
                    <a:pt x="0" y="0"/>
                  </a:lnTo>
                  <a:lnTo>
                    <a:pt x="993675" y="1706878"/>
                  </a:lnTo>
                  <a:lnTo>
                    <a:pt x="2127531" y="1706878"/>
                  </a:lnTo>
                  <a:lnTo>
                    <a:pt x="1133855" y="0"/>
                  </a:lnTo>
                  <a:close/>
                </a:path>
              </a:pathLst>
            </a:custGeom>
            <a:solidFill>
              <a:srgbClr val="044F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6063" y="9446476"/>
              <a:ext cx="1356232" cy="8405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0192" y="8580119"/>
              <a:ext cx="1161287" cy="100584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1024" y="8634983"/>
              <a:ext cx="1130807" cy="9784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61448" y="6440423"/>
              <a:ext cx="1249679" cy="2139696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1104" y="3547871"/>
            <a:ext cx="7315200" cy="199643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44753" y="5568441"/>
            <a:ext cx="6649084" cy="7791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950" spc="23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49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spc="27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9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spc="130" dirty="0">
                <a:solidFill>
                  <a:srgbClr val="FFFFFF"/>
                </a:solidFill>
                <a:latin typeface="Trebuchet MS"/>
                <a:cs typeface="Trebuchet MS"/>
              </a:rPr>
              <a:t>ATTENTION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7535" y="1481327"/>
            <a:ext cx="4718685" cy="737870"/>
          </a:xfrm>
          <a:custGeom>
            <a:avLst/>
            <a:gdLst/>
            <a:ahLst/>
            <a:cxnLst/>
            <a:rect l="l" t="t" r="r" b="b"/>
            <a:pathLst>
              <a:path w="4718685" h="737869">
                <a:moveTo>
                  <a:pt x="4718304" y="0"/>
                </a:moveTo>
                <a:lnTo>
                  <a:pt x="337146" y="0"/>
                </a:lnTo>
                <a:lnTo>
                  <a:pt x="0" y="737616"/>
                </a:lnTo>
                <a:lnTo>
                  <a:pt x="4381119" y="737616"/>
                </a:lnTo>
                <a:lnTo>
                  <a:pt x="4718304" y="0"/>
                </a:lnTo>
                <a:close/>
              </a:path>
            </a:pathLst>
          </a:custGeom>
          <a:solidFill>
            <a:srgbClr val="D2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24381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105"/>
              </a:spcBef>
            </a:pPr>
            <a:r>
              <a:rPr dirty="0"/>
              <a:t>Java</a:t>
            </a:r>
            <a:r>
              <a:rPr spc="-70" dirty="0"/>
              <a:t> </a:t>
            </a:r>
            <a:r>
              <a:rPr spc="-10" dirty="0"/>
              <a:t>Project</a:t>
            </a:r>
          </a:p>
        </p:txBody>
      </p:sp>
      <p:sp>
        <p:nvSpPr>
          <p:cNvPr id="22" name="object 22"/>
          <p:cNvSpPr/>
          <p:nvPr/>
        </p:nvSpPr>
        <p:spPr>
          <a:xfrm>
            <a:off x="0" y="7897368"/>
            <a:ext cx="5196840" cy="737870"/>
          </a:xfrm>
          <a:custGeom>
            <a:avLst/>
            <a:gdLst/>
            <a:ahLst/>
            <a:cxnLst/>
            <a:rect l="l" t="t" r="r" b="b"/>
            <a:pathLst>
              <a:path w="5196840" h="737870">
                <a:moveTo>
                  <a:pt x="5196840" y="0"/>
                </a:moveTo>
                <a:lnTo>
                  <a:pt x="393344" y="0"/>
                </a:lnTo>
                <a:lnTo>
                  <a:pt x="0" y="737615"/>
                </a:lnTo>
                <a:lnTo>
                  <a:pt x="4803521" y="737615"/>
                </a:lnTo>
                <a:lnTo>
                  <a:pt x="5196840" y="0"/>
                </a:lnTo>
                <a:close/>
              </a:path>
            </a:pathLst>
          </a:custGeom>
          <a:solidFill>
            <a:srgbClr val="D2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43457" y="7955660"/>
            <a:ext cx="3279140" cy="544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400" dirty="0">
                <a:latin typeface="Lato"/>
                <a:cs typeface="Lato"/>
              </a:rPr>
              <a:t>By:</a:t>
            </a:r>
            <a:r>
              <a:rPr sz="3400" spc="-60" dirty="0">
                <a:latin typeface="Lato"/>
                <a:cs typeface="Lato"/>
              </a:rPr>
              <a:t> </a:t>
            </a:r>
            <a:r>
              <a:rPr sz="3400" dirty="0">
                <a:latin typeface="Lato"/>
                <a:cs typeface="Lato"/>
              </a:rPr>
              <a:t>Harshit</a:t>
            </a:r>
            <a:r>
              <a:rPr sz="3400" spc="-90" dirty="0">
                <a:latin typeface="Lato"/>
                <a:cs typeface="Lato"/>
              </a:rPr>
              <a:t> </a:t>
            </a:r>
            <a:r>
              <a:rPr sz="3400" spc="-10" dirty="0">
                <a:latin typeface="Lato"/>
                <a:cs typeface="Lato"/>
              </a:rPr>
              <a:t>Singh</a:t>
            </a:r>
            <a:endParaRPr sz="3400">
              <a:latin typeface="Lato"/>
              <a:cs typeface="Lato"/>
            </a:endParaRPr>
          </a:p>
        </p:txBody>
      </p:sp>
      <p:sp>
        <p:nvSpPr>
          <p:cNvPr id="24" name="Freeform 28">
            <a:extLst>
              <a:ext uri="{FF2B5EF4-FFF2-40B4-BE49-F238E27FC236}">
                <a16:creationId xmlns:a16="http://schemas.microsoft.com/office/drawing/2014/main" id="{A1A0DD78-12E9-A416-982D-4A95793968D8}"/>
              </a:ext>
            </a:extLst>
          </p:cNvPr>
          <p:cNvSpPr/>
          <p:nvPr/>
        </p:nvSpPr>
        <p:spPr>
          <a:xfrm>
            <a:off x="451959" y="3548707"/>
            <a:ext cx="7315200" cy="1995055"/>
          </a:xfrm>
          <a:custGeom>
            <a:avLst/>
            <a:gdLst/>
            <a:ahLst/>
            <a:cxnLst/>
            <a:rect l="l" t="t" r="r" b="b"/>
            <a:pathLst>
              <a:path w="7315200" h="1995055">
                <a:moveTo>
                  <a:pt x="0" y="0"/>
                </a:moveTo>
                <a:lnTo>
                  <a:pt x="7315200" y="0"/>
                </a:lnTo>
                <a:lnTo>
                  <a:pt x="7315200" y="1995054"/>
                </a:lnTo>
                <a:lnTo>
                  <a:pt x="0" y="19950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345</Words>
  <Application>Microsoft Office PowerPoint</Application>
  <PresentationFormat>Custom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Archivo Black</vt:lpstr>
      <vt:lpstr>Arial</vt:lpstr>
      <vt:lpstr>Lato</vt:lpstr>
      <vt:lpstr>Trebuchet MS</vt:lpstr>
      <vt:lpstr>Office Theme</vt:lpstr>
      <vt:lpstr>Java Project</vt:lpstr>
      <vt:lpstr>More About School Management System</vt:lpstr>
      <vt:lpstr>WHY IS IT REQUIRED ?</vt:lpstr>
      <vt:lpstr>SOFTWARE FEATURES</vt:lpstr>
      <vt:lpstr>PowerPoint Presentation</vt:lpstr>
      <vt:lpstr>PowerPoint Presentation</vt:lpstr>
      <vt:lpstr>Java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Harshit Singh</cp:lastModifiedBy>
  <cp:revision>4</cp:revision>
  <dcterms:created xsi:type="dcterms:W3CDTF">2024-07-25T02:39:02Z</dcterms:created>
  <dcterms:modified xsi:type="dcterms:W3CDTF">2024-07-25T02:46:59Z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2024-07-25T00:00:00Z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2024-07-25T00:00:00Z</vt:filetime>
  </property>
  <property fmtid="{D5CDD505-2E9C-101B-9397-08002B2CF9AE}" pid="5" name="Producer">
    <vt:lpwstr>3-Heights(TM) PDF Security Shell 4.8.25.2 (http://www.pdf-tools.com)</vt:lpwstr>
  </property>
</Properties>
</file>